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N
Work Order ID: SG-20776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S
Work Order ID: SG-20776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E
Work Order ID: SG-20776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7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PARMER LN / SPECTRUM DR
Intersection ID: 5152967
Cardinal Direction: W
Work Order ID: SG-20776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